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257" r:id="rId5"/>
    <p:sldId id="291" r:id="rId6"/>
    <p:sldId id="292" r:id="rId7"/>
    <p:sldId id="298" r:id="rId8"/>
    <p:sldId id="293" r:id="rId9"/>
    <p:sldId id="297" r:id="rId10"/>
    <p:sldId id="299" r:id="rId11"/>
    <p:sldId id="300" r:id="rId12"/>
    <p:sldId id="301" r:id="rId13"/>
    <p:sldId id="304" r:id="rId14"/>
    <p:sldId id="312" r:id="rId15"/>
    <p:sldId id="313" r:id="rId16"/>
    <p:sldId id="314" r:id="rId17"/>
    <p:sldId id="315" r:id="rId18"/>
    <p:sldId id="316" r:id="rId19"/>
    <p:sldId id="317" r:id="rId20"/>
    <p:sldId id="302" r:id="rId21"/>
    <p:sldId id="305" r:id="rId22"/>
    <p:sldId id="303" r:id="rId23"/>
    <p:sldId id="307" r:id="rId24"/>
    <p:sldId id="306" r:id="rId25"/>
    <p:sldId id="308" r:id="rId26"/>
    <p:sldId id="309" r:id="rId27"/>
    <p:sldId id="310" r:id="rId28"/>
    <p:sldId id="311" r:id="rId29"/>
    <p:sldId id="278" r:id="rId30"/>
    <p:sldId id="318" r:id="rId31"/>
    <p:sldId id="319" r:id="rId32"/>
    <p:sldId id="320" r:id="rId33"/>
    <p:sldId id="321" r:id="rId34"/>
    <p:sldId id="322" r:id="rId35"/>
    <p:sldId id="323" r:id="rId36"/>
    <p:sldId id="286" r:id="rId37"/>
    <p:sldId id="287" r:id="rId38"/>
    <p:sldId id="324" r:id="rId39"/>
    <p:sldId id="325" r:id="rId40"/>
    <p:sldId id="326" r:id="rId41"/>
    <p:sldId id="327" r:id="rId42"/>
    <p:sldId id="328" r:id="rId43"/>
    <p:sldId id="294" r:id="rId44"/>
    <p:sldId id="295" r:id="rId45"/>
    <p:sldId id="296" r:id="rId46"/>
    <p:sldId id="28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9679" autoAdjust="0"/>
  </p:normalViewPr>
  <p:slideViewPr>
    <p:cSldViewPr>
      <p:cViewPr varScale="1">
        <p:scale>
          <a:sx n="69" d="100"/>
          <a:sy n="69" d="100"/>
        </p:scale>
        <p:origin x="564" y="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12/19/2018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03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93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Sensor </a:t>
            </a:r>
            <a:r>
              <a:rPr lang="en-US" sz="1600" dirty="0" err="1"/>
              <a:t>Ultrasónico</a:t>
            </a:r>
            <a:r>
              <a:rPr lang="en-US" sz="1600" dirty="0"/>
              <a:t> HC-SR04 para </a:t>
            </a:r>
            <a:r>
              <a:rPr lang="en-US" sz="1600" dirty="0" err="1"/>
              <a:t>esquivar</a:t>
            </a:r>
            <a:r>
              <a:rPr lang="en-US" sz="1600" dirty="0"/>
              <a:t> </a:t>
            </a:r>
            <a:r>
              <a:rPr lang="en-US" sz="1600" dirty="0" err="1"/>
              <a:t>obstaculos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6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3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7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4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9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8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4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ES8266 </a:t>
            </a:r>
            <a:r>
              <a:rPr lang="en-US" dirty="0" err="1"/>
              <a:t>NodeMCU</a:t>
            </a:r>
            <a:r>
              <a:rPr lang="en-US" dirty="0"/>
              <a:t> para transmission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9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12/19/2018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12/19/2018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FLER</a:t>
            </a:r>
            <a:r>
              <a:rPr lang="en-US" sz="2400" dirty="0"/>
              <a:t>(Four Leg Explorer Robot)</a:t>
            </a:r>
            <a:endParaRPr lang="en-US" sz="8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32687" y="4800600"/>
            <a:ext cx="3318725" cy="1397000"/>
          </a:xfrm>
        </p:spPr>
        <p:txBody>
          <a:bodyPr>
            <a:normAutofit/>
          </a:bodyPr>
          <a:lstStyle/>
          <a:p>
            <a:r>
              <a:rPr lang="en-US" sz="2000" dirty="0"/>
              <a:t>Alison Lisby</a:t>
            </a:r>
          </a:p>
          <a:p>
            <a:r>
              <a:rPr lang="en-US" sz="2000" dirty="0"/>
              <a:t>Emmanuel Rodríguez</a:t>
            </a:r>
          </a:p>
          <a:p>
            <a:r>
              <a:rPr lang="en-US" sz="2000" dirty="0"/>
              <a:t>Harry Lisby</a:t>
            </a:r>
          </a:p>
          <a:p>
            <a:r>
              <a:rPr lang="en-US" sz="2000" dirty="0"/>
              <a:t>Kenneth leiva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462A37F7-E1C2-40BA-BAFA-5B8A1B42D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57" y="2736065"/>
            <a:ext cx="6848168" cy="34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>
            <a:normAutofit/>
          </a:bodyPr>
          <a:lstStyle/>
          <a:p>
            <a:r>
              <a:rPr lang="es-CR" dirty="0"/>
              <a:t>Control 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6399529" cy="4462272"/>
          </a:xfrm>
        </p:spPr>
        <p:txBody>
          <a:bodyPr/>
          <a:lstStyle/>
          <a:p>
            <a:r>
              <a:rPr lang="es-CR" dirty="0"/>
              <a:t>Retroalimentación con potenciómetros</a:t>
            </a:r>
          </a:p>
          <a:p>
            <a:r>
              <a:rPr lang="es-CR" dirty="0" err="1"/>
              <a:t>Seteo</a:t>
            </a:r>
            <a:r>
              <a:rPr lang="es-CR" dirty="0"/>
              <a:t> de límites</a:t>
            </a:r>
          </a:p>
          <a:p>
            <a:r>
              <a:rPr lang="es-CR" dirty="0"/>
              <a:t>Control de dirección*</a:t>
            </a:r>
          </a:p>
          <a:p>
            <a:r>
              <a:rPr lang="es-CR" dirty="0"/>
              <a:t>Microcontrolador STM32F104</a:t>
            </a:r>
          </a:p>
          <a:p>
            <a:endParaRPr lang="en-US" dirty="0"/>
          </a:p>
        </p:txBody>
      </p:sp>
      <p:pic>
        <p:nvPicPr>
          <p:cNvPr id="4098" name="Picture 2" descr="Resultado de imagen para STM32F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270822"/>
            <a:ext cx="3324222" cy="332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165" y="3016359"/>
            <a:ext cx="7960826" cy="15140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7" y="1691141"/>
            <a:ext cx="7659223" cy="132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R" sz="2799" dirty="0"/>
              <a:t>Constructor de la clase</a:t>
            </a:r>
          </a:p>
          <a:p>
            <a:pPr marL="799963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CR" sz="2399" dirty="0"/>
              <a:t>Inicialización</a:t>
            </a:r>
            <a:r>
              <a:rPr lang="es-CR" sz="2799" dirty="0"/>
              <a:t> </a:t>
            </a:r>
            <a:r>
              <a:rPr lang="es-CR" sz="2399" dirty="0"/>
              <a:t>de las variables</a:t>
            </a:r>
            <a:endParaRPr lang="es-CR" sz="2799" dirty="0"/>
          </a:p>
          <a:p>
            <a:endParaRPr lang="es-CR" sz="2399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s-CR" dirty="0"/>
              <a:t>Librería PID</a:t>
            </a:r>
          </a:p>
        </p:txBody>
      </p:sp>
    </p:spTree>
    <p:extLst>
      <p:ext uri="{BB962C8B-B14F-4D97-AF65-F5344CB8AC3E}">
        <p14:creationId xmlns:p14="http://schemas.microsoft.com/office/powerpoint/2010/main" val="15818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6018" y="1152887"/>
            <a:ext cx="10512862" cy="43502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R" dirty="0"/>
              <a:t>Función “</a:t>
            </a:r>
            <a:r>
              <a:rPr lang="es-CR" dirty="0" err="1"/>
              <a:t>Controller</a:t>
            </a:r>
            <a:r>
              <a:rPr lang="es-CR" dirty="0"/>
              <a:t> Begin”</a:t>
            </a:r>
          </a:p>
          <a:p>
            <a:pPr lvl="1"/>
            <a:r>
              <a:rPr lang="es-CR" dirty="0"/>
              <a:t>Inicialización de variables </a:t>
            </a:r>
            <a:r>
              <a:rPr lang="es-CR" dirty="0" err="1"/>
              <a:t>pwm</a:t>
            </a:r>
            <a:r>
              <a:rPr lang="es-CR" dirty="0"/>
              <a:t>, </a:t>
            </a:r>
            <a:r>
              <a:rPr lang="es-CR" dirty="0" err="1"/>
              <a:t>fwd</a:t>
            </a:r>
            <a:r>
              <a:rPr lang="es-CR" dirty="0"/>
              <a:t>, </a:t>
            </a:r>
            <a:r>
              <a:rPr lang="es-CR" dirty="0" err="1"/>
              <a:t>rwd</a:t>
            </a:r>
            <a:r>
              <a:rPr lang="es-CR" dirty="0"/>
              <a:t>, etc.</a:t>
            </a:r>
          </a:p>
          <a:p>
            <a:pPr lvl="1"/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27" y="2481068"/>
            <a:ext cx="9530570" cy="21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2" y="1826042"/>
            <a:ext cx="4480778" cy="43502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R" dirty="0"/>
              <a:t>Función “Run”</a:t>
            </a:r>
          </a:p>
          <a:p>
            <a:pPr lvl="1"/>
            <a:r>
              <a:rPr lang="es-CR" dirty="0"/>
              <a:t>Función principal, realiza todos los cálculos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04" y="1418622"/>
            <a:ext cx="6113458" cy="48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estabilidad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R" dirty="0"/>
              <a:t>MPU-6050</a:t>
            </a:r>
          </a:p>
          <a:p>
            <a:pPr lvl="1"/>
            <a:r>
              <a:rPr lang="es-CR" dirty="0"/>
              <a:t>Acelerómetro </a:t>
            </a:r>
          </a:p>
          <a:p>
            <a:pPr lvl="1"/>
            <a:r>
              <a:rPr lang="es-CR" dirty="0"/>
              <a:t>Giroscopio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R" dirty="0"/>
              <a:t>Medición del ángulos “pitch &amp; roll”</a:t>
            </a:r>
          </a:p>
        </p:txBody>
      </p:sp>
    </p:spTree>
    <p:extLst>
      <p:ext uri="{BB962C8B-B14F-4D97-AF65-F5344CB8AC3E}">
        <p14:creationId xmlns:p14="http://schemas.microsoft.com/office/powerpoint/2010/main" val="39479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944563"/>
          </a:xfrm>
        </p:spPr>
        <p:txBody>
          <a:bodyPr/>
          <a:lstStyle/>
          <a:p>
            <a:r>
              <a:rPr lang="es-CR" dirty="0"/>
              <a:t>Calibración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012" y="1600200"/>
            <a:ext cx="5297987" cy="44624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70012" y="1601585"/>
            <a:ext cx="3733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R" dirty="0"/>
              <a:t>Muestreo de 1000 valores </a:t>
            </a:r>
          </a:p>
          <a:p>
            <a:endParaRPr lang="es-CR" sz="2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3" y="2863469"/>
            <a:ext cx="32194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2" y="457200"/>
            <a:ext cx="10360501" cy="792163"/>
          </a:xfrm>
        </p:spPr>
        <p:txBody>
          <a:bodyPr/>
          <a:lstStyle/>
          <a:p>
            <a:r>
              <a:rPr lang="es-CR" dirty="0"/>
              <a:t>Lectura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9612" y="1905000"/>
            <a:ext cx="5076825" cy="3820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70012" y="21336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R" sz="2800" dirty="0"/>
              <a:t>Mediante componentes</a:t>
            </a:r>
          </a:p>
          <a:p>
            <a:pPr marL="1066693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CR" sz="2800" dirty="0"/>
              <a:t>X, Y, Z</a:t>
            </a:r>
          </a:p>
          <a:p>
            <a:r>
              <a:rPr lang="es-CR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59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MONITOREO DE CONDICIONES AMBIENTALES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4342129" cy="4462272"/>
          </a:xfrm>
        </p:spPr>
        <p:txBody>
          <a:bodyPr/>
          <a:lstStyle/>
          <a:p>
            <a:r>
              <a:rPr lang="en-US" dirty="0"/>
              <a:t>Sensor MQ-2</a:t>
            </a:r>
          </a:p>
          <a:p>
            <a:r>
              <a:rPr lang="en-US" dirty="0"/>
              <a:t>Sensor DTH22</a:t>
            </a:r>
          </a:p>
        </p:txBody>
      </p:sp>
      <p:pic>
        <p:nvPicPr>
          <p:cNvPr id="5122" name="Picture 2" descr="Resultado de imagen para Sensor MQ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1701797"/>
            <a:ext cx="2266018" cy="24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DTH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41" y="346849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MONITOREO DE CONDICIONES AMBIENTALES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6323329" cy="4462272"/>
          </a:xfrm>
        </p:spPr>
        <p:txBody>
          <a:bodyPr/>
          <a:lstStyle/>
          <a:p>
            <a:r>
              <a:rPr lang="en-US" dirty="0" err="1"/>
              <a:t>Microcontrolador</a:t>
            </a:r>
            <a:r>
              <a:rPr lang="en-US" dirty="0"/>
              <a:t> ES8266 </a:t>
            </a:r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Display </a:t>
            </a:r>
            <a:r>
              <a:rPr lang="en-US" dirty="0" err="1"/>
              <a:t>Nextion</a:t>
            </a:r>
            <a:r>
              <a:rPr lang="en-US" dirty="0"/>
              <a:t> </a:t>
            </a:r>
            <a:r>
              <a:rPr lang="es-CR" dirty="0"/>
              <a:t>2.4” </a:t>
            </a:r>
          </a:p>
        </p:txBody>
      </p:sp>
      <p:pic>
        <p:nvPicPr>
          <p:cNvPr id="6146" name="Picture 2" descr="Resultado de imagen para ES8266 NodeMC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96" y="327660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Display Nextion 2.4â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01" y="3164838"/>
            <a:ext cx="2509524" cy="25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ENVIO DE DATOS ATRAVES de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Servidor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Micro </a:t>
            </a:r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encargado</a:t>
            </a:r>
            <a:r>
              <a:rPr lang="en-US" dirty="0"/>
              <a:t> de la </a:t>
            </a:r>
            <a:r>
              <a:rPr lang="en-US" dirty="0" err="1"/>
              <a:t>lectura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y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cliente</a:t>
            </a:r>
            <a:r>
              <a:rPr lang="en-US" dirty="0"/>
              <a:t> lo </a:t>
            </a:r>
            <a:r>
              <a:rPr lang="en-US" dirty="0" err="1"/>
              <a:t>solicita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Cliente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Micro </a:t>
            </a:r>
            <a:r>
              <a:rPr lang="en-US" dirty="0" err="1"/>
              <a:t>NodeMCU</a:t>
            </a:r>
            <a:r>
              <a:rPr lang="en-US" dirty="0"/>
              <a:t> </a:t>
            </a:r>
            <a:r>
              <a:rPr lang="en-US" dirty="0" err="1"/>
              <a:t>encargado</a:t>
            </a:r>
            <a:r>
              <a:rPr lang="en-US" dirty="0"/>
              <a:t> de </a:t>
            </a:r>
            <a:r>
              <a:rPr lang="en-US" dirty="0" err="1"/>
              <a:t>recibir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mostrarlos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pantalla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DESCRIPCIÓN DEL PROYECTO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FLER </a:t>
            </a:r>
            <a:r>
              <a:rPr lang="en-US" dirty="0" err="1"/>
              <a:t>es</a:t>
            </a:r>
            <a:r>
              <a:rPr lang="en-US" dirty="0"/>
              <a:t> un robot que </a:t>
            </a:r>
            <a:r>
              <a:rPr lang="en-US" dirty="0" err="1"/>
              <a:t>asemeja</a:t>
            </a:r>
            <a:r>
              <a:rPr lang="en-US" dirty="0"/>
              <a:t> un </a:t>
            </a:r>
            <a:r>
              <a:rPr lang="en-US" dirty="0" err="1"/>
              <a:t>perro</a:t>
            </a:r>
            <a:r>
              <a:rPr lang="en-US" dirty="0"/>
              <a:t>, que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desplazarze</a:t>
            </a:r>
            <a:r>
              <a:rPr lang="en-US" dirty="0"/>
              <a:t> y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muestrear</a:t>
            </a:r>
            <a:r>
              <a:rPr lang="en-US" dirty="0"/>
              <a:t> las </a:t>
            </a: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ambientales</a:t>
            </a:r>
            <a:r>
              <a:rPr lang="en-US" dirty="0"/>
              <a:t> de un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,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compartirlas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remota</a:t>
            </a:r>
            <a:r>
              <a:rPr lang="en-US" dirty="0"/>
              <a:t> con el </a:t>
            </a:r>
            <a:r>
              <a:rPr lang="en-US" dirty="0" err="1"/>
              <a:t>usuario</a:t>
            </a:r>
            <a:r>
              <a:rPr lang="en-US" dirty="0"/>
              <a:t>, con el fin de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hay un </a:t>
            </a:r>
            <a:r>
              <a:rPr lang="en-US" dirty="0" err="1"/>
              <a:t>peligro</a:t>
            </a:r>
            <a:r>
              <a:rPr lang="en-US" dirty="0"/>
              <a:t> para el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humano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31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3328-4C5C-43F2-942F-08D90082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Servidor(FLER)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130E1-0711-4A21-8A79-CB4A56293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85" y="1858918"/>
            <a:ext cx="4495800" cy="420696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50703EF-EBA7-417A-AFF8-9BD26809E6CB}"/>
              </a:ext>
            </a:extLst>
          </p:cNvPr>
          <p:cNvSpPr/>
          <p:nvPr/>
        </p:nvSpPr>
        <p:spPr>
          <a:xfrm>
            <a:off x="4793248" y="4332979"/>
            <a:ext cx="2133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6FF93-38A7-44CB-985C-0BA56940C37E}"/>
              </a:ext>
            </a:extLst>
          </p:cNvPr>
          <p:cNvSpPr txBox="1"/>
          <p:nvPr/>
        </p:nvSpPr>
        <p:spPr>
          <a:xfrm>
            <a:off x="7542212" y="3700790"/>
            <a:ext cx="313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 err="1"/>
              <a:t>Handleroot</a:t>
            </a:r>
            <a:r>
              <a:rPr lang="es-CR" sz="2800" dirty="0"/>
              <a:t> </a:t>
            </a:r>
            <a:r>
              <a:rPr lang="es-CR" sz="2800" dirty="0" err="1"/>
              <a:t>function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19613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5B18-1375-4903-8DEC-B11AD4F2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Servidor(FLER)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9AC1B8-DDDE-40CE-AB85-CDA6D2D64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112" y="2057400"/>
            <a:ext cx="4957113" cy="3886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9374858-087C-43A9-9A97-9C85665D7B07}"/>
              </a:ext>
            </a:extLst>
          </p:cNvPr>
          <p:cNvSpPr/>
          <p:nvPr/>
        </p:nvSpPr>
        <p:spPr>
          <a:xfrm>
            <a:off x="5256212" y="3581400"/>
            <a:ext cx="1905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7B82B-6E2C-4367-8AA3-F7F3FBFF0F57}"/>
              </a:ext>
            </a:extLst>
          </p:cNvPr>
          <p:cNvSpPr txBox="1"/>
          <p:nvPr/>
        </p:nvSpPr>
        <p:spPr>
          <a:xfrm>
            <a:off x="6856412" y="2545546"/>
            <a:ext cx="4957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Inicialización de Comunicación e Indicación de modo de trabajo </a:t>
            </a:r>
          </a:p>
        </p:txBody>
      </p:sp>
    </p:spTree>
    <p:extLst>
      <p:ext uri="{BB962C8B-B14F-4D97-AF65-F5344CB8AC3E}">
        <p14:creationId xmlns:p14="http://schemas.microsoft.com/office/powerpoint/2010/main" val="147201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54B0-69CE-4B33-A3AA-B7FE2435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de Cliente(control)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CC1F2-C33D-497C-B12C-6330643FB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905000"/>
            <a:ext cx="5634037" cy="38246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8DD68D7-686F-4D95-9988-A8A4E0A923D9}"/>
              </a:ext>
            </a:extLst>
          </p:cNvPr>
          <p:cNvSpPr/>
          <p:nvPr/>
        </p:nvSpPr>
        <p:spPr>
          <a:xfrm>
            <a:off x="5865812" y="3581400"/>
            <a:ext cx="2057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FB7D0-B9AF-4F36-A5F0-D5B7517C6D86}"/>
              </a:ext>
            </a:extLst>
          </p:cNvPr>
          <p:cNvSpPr txBox="1"/>
          <p:nvPr/>
        </p:nvSpPr>
        <p:spPr>
          <a:xfrm>
            <a:off x="7542212" y="3014990"/>
            <a:ext cx="462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2800" dirty="0"/>
              <a:t>Indicación de modo de trabajo</a:t>
            </a:r>
          </a:p>
        </p:txBody>
      </p:sp>
    </p:spTree>
    <p:extLst>
      <p:ext uri="{BB962C8B-B14F-4D97-AF65-F5344CB8AC3E}">
        <p14:creationId xmlns:p14="http://schemas.microsoft.com/office/powerpoint/2010/main" val="415975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2DBB-CCA7-4E0E-8E1A-6B074E41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de Cliente(control)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0AD94-D1DD-4E5B-BB3D-551E90557BA4}"/>
              </a:ext>
            </a:extLst>
          </p:cNvPr>
          <p:cNvSpPr txBox="1"/>
          <p:nvPr/>
        </p:nvSpPr>
        <p:spPr>
          <a:xfrm>
            <a:off x="6551453" y="5410200"/>
            <a:ext cx="5637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Inicialización de Comunicación y petición de </a:t>
            </a:r>
            <a:r>
              <a:rPr lang="es-CR" sz="2800" dirty="0" err="1"/>
              <a:t>string</a:t>
            </a:r>
            <a:r>
              <a:rPr lang="es-CR" sz="2800" dirty="0"/>
              <a:t> al servidor.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74AFABC-B68D-4092-92B6-44104406C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2" y="2468701"/>
            <a:ext cx="6798988" cy="23574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A8C30F-4891-43A9-AA30-EA615867E391}"/>
              </a:ext>
            </a:extLst>
          </p:cNvPr>
          <p:cNvSpPr/>
          <p:nvPr/>
        </p:nvSpPr>
        <p:spPr>
          <a:xfrm rot="3328742">
            <a:off x="7233161" y="3951782"/>
            <a:ext cx="1981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</p:spTree>
    <p:extLst>
      <p:ext uri="{BB962C8B-B14F-4D97-AF65-F5344CB8AC3E}">
        <p14:creationId xmlns:p14="http://schemas.microsoft.com/office/powerpoint/2010/main" val="32658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9DD2-FA55-4986-8179-977226FE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de Cliente(control)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460D8-55FC-4D9E-AAE1-BB7B2AE68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852" y="2057400"/>
            <a:ext cx="6229435" cy="25908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2429282-D2A1-4B45-B311-36D0987DDB89}"/>
              </a:ext>
            </a:extLst>
          </p:cNvPr>
          <p:cNvSpPr/>
          <p:nvPr/>
        </p:nvSpPr>
        <p:spPr>
          <a:xfrm>
            <a:off x="6704012" y="3281363"/>
            <a:ext cx="1752600" cy="757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6E2B5-1551-43AD-80EA-D9697D7866E6}"/>
              </a:ext>
            </a:extLst>
          </p:cNvPr>
          <p:cNvSpPr txBox="1"/>
          <p:nvPr/>
        </p:nvSpPr>
        <p:spPr>
          <a:xfrm>
            <a:off x="7999412" y="4038600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/>
              <a:t>Impresión y captura de datos provenientes  del servidor </a:t>
            </a:r>
          </a:p>
        </p:txBody>
      </p:sp>
    </p:spTree>
    <p:extLst>
      <p:ext uri="{BB962C8B-B14F-4D97-AF65-F5344CB8AC3E}">
        <p14:creationId xmlns:p14="http://schemas.microsoft.com/office/powerpoint/2010/main" val="37295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3CF0-9E55-48BD-92F6-784D0A21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de Cliente(control)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D61AD-4921-48F8-9FCE-1CF7246E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11" y="2057400"/>
            <a:ext cx="4809315" cy="38862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7A3498-4AB3-4232-A5AC-FBE26BA1CAE3}"/>
              </a:ext>
            </a:extLst>
          </p:cNvPr>
          <p:cNvSpPr/>
          <p:nvPr/>
        </p:nvSpPr>
        <p:spPr>
          <a:xfrm>
            <a:off x="6246812" y="3581400"/>
            <a:ext cx="2286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D6B23-7381-41B5-BB80-C41C2FF1AD16}"/>
              </a:ext>
            </a:extLst>
          </p:cNvPr>
          <p:cNvSpPr txBox="1"/>
          <p:nvPr/>
        </p:nvSpPr>
        <p:spPr>
          <a:xfrm>
            <a:off x="8685212" y="3477280"/>
            <a:ext cx="3204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Envio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a LCD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26310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0C6F-2EE1-47B4-8AE3-822A5152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Modelo cinemático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9E5647-FCF5-4890-93AC-18649631A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 r="35646"/>
          <a:stretch/>
        </p:blipFill>
        <p:spPr>
          <a:xfrm>
            <a:off x="227012" y="1749771"/>
            <a:ext cx="2318722" cy="4526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97518-037E-4AB9-BD56-5D8C99DCB8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r="36606"/>
          <a:stretch/>
        </p:blipFill>
        <p:spPr>
          <a:xfrm>
            <a:off x="2589212" y="1749771"/>
            <a:ext cx="3124202" cy="4462462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3C1DE31-3FAF-453C-865D-55C206326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0" r="37567"/>
          <a:stretch/>
        </p:blipFill>
        <p:spPr>
          <a:xfrm>
            <a:off x="6475413" y="1752600"/>
            <a:ext cx="1981200" cy="4462462"/>
          </a:xfrm>
          <a:prstGeom prst="rect">
            <a:avLst/>
          </a:prstGeom>
        </p:spPr>
      </p:pic>
      <p:pic>
        <p:nvPicPr>
          <p:cNvPr id="11" name="Picture 1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A7C19E0A-0C02-492A-A7DB-8A4668489B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r="36360"/>
          <a:stretch/>
        </p:blipFill>
        <p:spPr>
          <a:xfrm>
            <a:off x="8532812" y="1752600"/>
            <a:ext cx="3352800" cy="44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6588" y="265610"/>
            <a:ext cx="11184467" cy="6291263"/>
          </a:xfrm>
        </p:spPr>
      </p:pic>
      <p:sp>
        <p:nvSpPr>
          <p:cNvPr id="2" name="TextBox 1"/>
          <p:cNvSpPr txBox="1"/>
          <p:nvPr/>
        </p:nvSpPr>
        <p:spPr>
          <a:xfrm>
            <a:off x="7770812" y="6096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Eje</a:t>
            </a:r>
            <a:r>
              <a:rPr lang="en-US" sz="5400" dirty="0"/>
              <a:t>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1612" y="1652150"/>
                <a:ext cx="3810000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12" y="1652150"/>
                <a:ext cx="3810000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21366" y="2849167"/>
                <a:ext cx="2660280" cy="732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366" y="2849167"/>
                <a:ext cx="2660280" cy="732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38174" y="4815326"/>
                <a:ext cx="1626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174" y="4815326"/>
                <a:ext cx="1626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1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6588" y="265610"/>
            <a:ext cx="11184467" cy="6291263"/>
          </a:xfrm>
        </p:spPr>
      </p:pic>
      <p:sp>
        <p:nvSpPr>
          <p:cNvPr id="2" name="TextBox 1"/>
          <p:cNvSpPr txBox="1"/>
          <p:nvPr/>
        </p:nvSpPr>
        <p:spPr>
          <a:xfrm>
            <a:off x="7770812" y="6096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Eje</a:t>
            </a:r>
            <a:r>
              <a:rPr lang="en-US" sz="5400" dirty="0"/>
              <a:t>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1612" y="1652150"/>
                <a:ext cx="3810000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12" y="1652150"/>
                <a:ext cx="3810000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21366" y="2849167"/>
                <a:ext cx="2660280" cy="732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𝑎𝑟𝑐𝑐𝑜𝑠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366" y="2849167"/>
                <a:ext cx="2660280" cy="732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38174" y="4815326"/>
                <a:ext cx="1626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174" y="4815326"/>
                <a:ext cx="16266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C806EF22-2ECA-9445-BCD7-93E624B5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5" y="775991"/>
            <a:ext cx="6781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12" y="274637"/>
            <a:ext cx="4799172" cy="1223963"/>
          </a:xfrm>
        </p:spPr>
        <p:txBody>
          <a:bodyPr/>
          <a:lstStyle/>
          <a:p>
            <a:pPr algn="ctr"/>
            <a:r>
              <a:rPr lang="en-US" dirty="0" err="1"/>
              <a:t>Eje</a:t>
            </a:r>
            <a:r>
              <a:rPr lang="en-US" dirty="0"/>
              <a:t> 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30388" y="152400"/>
            <a:ext cx="9372600" cy="6291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9693" y="2057400"/>
                <a:ext cx="2400209" cy="93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93" y="2057400"/>
                <a:ext cx="2400209" cy="937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79693" y="3298031"/>
                <a:ext cx="2899320" cy="976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93" y="3298031"/>
                <a:ext cx="2899320" cy="976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9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 INICIALES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Desplazamiento autónomo (modelo cinemático)</a:t>
            </a:r>
          </a:p>
          <a:p>
            <a:r>
              <a:rPr lang="es-CR" dirty="0"/>
              <a:t>Detección de obstáculos</a:t>
            </a:r>
          </a:p>
          <a:p>
            <a:r>
              <a:rPr lang="es-CR" dirty="0"/>
              <a:t>Monitoreo de condiciones ambientales (</a:t>
            </a:r>
            <a:r>
              <a:rPr lang="es-CR" dirty="0" err="1"/>
              <a:t>temp</a:t>
            </a:r>
            <a:r>
              <a:rPr lang="es-CR" dirty="0"/>
              <a:t>, HR, gases)</a:t>
            </a:r>
          </a:p>
          <a:p>
            <a:r>
              <a:rPr lang="es-CR" dirty="0"/>
              <a:t>Muestreo remoto de condiciones ambientales</a:t>
            </a:r>
          </a:p>
          <a:p>
            <a:r>
              <a:rPr lang="es-CR" dirty="0"/>
              <a:t>Visión mediante cámara (tentativo)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0212" y="274637"/>
            <a:ext cx="4799172" cy="1223963"/>
          </a:xfrm>
        </p:spPr>
        <p:txBody>
          <a:bodyPr/>
          <a:lstStyle/>
          <a:p>
            <a:pPr algn="ctr"/>
            <a:r>
              <a:rPr lang="en-US" dirty="0" err="1"/>
              <a:t>Eje</a:t>
            </a:r>
            <a:r>
              <a:rPr lang="en-US" dirty="0"/>
              <a:t> 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30388" y="152400"/>
            <a:ext cx="9372600" cy="6291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9693" y="2057400"/>
                <a:ext cx="2400209" cy="93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93" y="2057400"/>
                <a:ext cx="2400209" cy="937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ED9908-9DF2-FD4C-B9A1-E927BB7EF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50" y="1905000"/>
            <a:ext cx="6477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0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627812" y="183852"/>
            <a:ext cx="4799172" cy="1223963"/>
          </a:xfrm>
        </p:spPr>
        <p:txBody>
          <a:bodyPr/>
          <a:lstStyle/>
          <a:p>
            <a:pPr algn="ctr"/>
            <a:r>
              <a:rPr lang="en-US" dirty="0" err="1"/>
              <a:t>Eje</a:t>
            </a:r>
            <a:r>
              <a:rPr lang="en-US" dirty="0"/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908918" y="1591667"/>
                <a:ext cx="2236959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18" y="1591667"/>
                <a:ext cx="2236959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02364" y="2641376"/>
                <a:ext cx="30500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364" y="2641376"/>
                <a:ext cx="30500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52391" y="4076618"/>
                <a:ext cx="2150011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391" y="4076618"/>
                <a:ext cx="2150011" cy="888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5198" y="5257800"/>
                <a:ext cx="2704395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98" y="5257800"/>
                <a:ext cx="2704395" cy="968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7588" y="-15240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49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627812" y="183852"/>
            <a:ext cx="4799172" cy="1223963"/>
          </a:xfrm>
        </p:spPr>
        <p:txBody>
          <a:bodyPr/>
          <a:lstStyle/>
          <a:p>
            <a:pPr algn="ctr"/>
            <a:r>
              <a:rPr lang="en-US" dirty="0" err="1"/>
              <a:t>Eje</a:t>
            </a:r>
            <a:r>
              <a:rPr lang="en-US" dirty="0"/>
              <a:t> X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4788" y="7620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8C644-C79C-464D-9255-A24BEFB0E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25" y="1807110"/>
            <a:ext cx="6477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1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0"/>
            <a:ext cx="12192000" cy="685800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75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CBF7C-E077-44E3-A46D-E3CA37A5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2" y="15240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59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950D-A625-2142-BFEA-DDF3F14B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principal del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cinematico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D5CC33-589B-3E44-965E-B8D1DDA94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30" y="1701800"/>
            <a:ext cx="9015764" cy="4462463"/>
          </a:xfrm>
        </p:spPr>
      </p:pic>
    </p:spTree>
    <p:extLst>
      <p:ext uri="{BB962C8B-B14F-4D97-AF65-F5344CB8AC3E}">
        <p14:creationId xmlns:p14="http://schemas.microsoft.com/office/powerpoint/2010/main" val="5484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950D-A625-2142-BFEA-DDF3F14B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EasyTransfer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D3AFB-3543-0B45-B142-5985C39B4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1" y="18239"/>
            <a:ext cx="7315073" cy="6864145"/>
          </a:xfrm>
        </p:spPr>
      </p:pic>
    </p:spTree>
    <p:extLst>
      <p:ext uri="{BB962C8B-B14F-4D97-AF65-F5344CB8AC3E}">
        <p14:creationId xmlns:p14="http://schemas.microsoft.com/office/powerpoint/2010/main" val="39719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BE72-D8DA-CA45-AD1C-60853672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873A8-1A01-EB4B-BE2A-06A75404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88" y="0"/>
            <a:ext cx="13567604" cy="6858000"/>
          </a:xfrm>
        </p:spPr>
      </p:pic>
    </p:spTree>
    <p:extLst>
      <p:ext uri="{BB962C8B-B14F-4D97-AF65-F5344CB8AC3E}">
        <p14:creationId xmlns:p14="http://schemas.microsoft.com/office/powerpoint/2010/main" val="7621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BE72-D8DA-CA45-AD1C-60853672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873A8-1A01-EB4B-BE2A-06A75404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390" y="0"/>
            <a:ext cx="13567604" cy="6857999"/>
          </a:xfrm>
        </p:spPr>
      </p:pic>
    </p:spTree>
    <p:extLst>
      <p:ext uri="{BB962C8B-B14F-4D97-AF65-F5344CB8AC3E}">
        <p14:creationId xmlns:p14="http://schemas.microsoft.com/office/powerpoint/2010/main" val="28869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BE72-D8DA-CA45-AD1C-60853672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873A8-1A01-EB4B-BE2A-06A75404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88" y="0"/>
            <a:ext cx="13567604" cy="6857999"/>
          </a:xfrm>
        </p:spPr>
      </p:pic>
    </p:spTree>
    <p:extLst>
      <p:ext uri="{BB962C8B-B14F-4D97-AF65-F5344CB8AC3E}">
        <p14:creationId xmlns:p14="http://schemas.microsoft.com/office/powerpoint/2010/main" val="39635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590800"/>
            <a:ext cx="6702901" cy="1223963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PROCESO</a:t>
            </a:r>
          </a:p>
        </p:txBody>
      </p:sp>
    </p:spTree>
    <p:extLst>
      <p:ext uri="{BB962C8B-B14F-4D97-AF65-F5344CB8AC3E}">
        <p14:creationId xmlns:p14="http://schemas.microsoft.com/office/powerpoint/2010/main" val="2778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812" y="1905000"/>
            <a:ext cx="6324600" cy="2590800"/>
          </a:xfrm>
        </p:spPr>
        <p:txBody>
          <a:bodyPr>
            <a:normAutofit/>
          </a:bodyPr>
          <a:lstStyle/>
          <a:p>
            <a:r>
              <a:rPr lang="en-US" sz="8000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8099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Diseñar</a:t>
            </a:r>
            <a:r>
              <a:rPr lang="en-US" dirty="0"/>
              <a:t> desde cero </a:t>
            </a:r>
            <a:r>
              <a:rPr lang="en-US" dirty="0" err="1"/>
              <a:t>todas</a:t>
            </a:r>
            <a:r>
              <a:rPr lang="en-US" dirty="0"/>
              <a:t> 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unas</a:t>
            </a:r>
            <a:r>
              <a:rPr lang="en-US" dirty="0"/>
              <a:t> de las </a:t>
            </a:r>
            <a:r>
              <a:rPr lang="en-US" dirty="0" err="1"/>
              <a:t>piezas</a:t>
            </a:r>
            <a:r>
              <a:rPr lang="en-US" dirty="0"/>
              <a:t>.</a:t>
            </a:r>
          </a:p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cinemático</a:t>
            </a:r>
            <a:endParaRPr lang="en-US" dirty="0"/>
          </a:p>
          <a:p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reducciones</a:t>
            </a:r>
            <a:r>
              <a:rPr lang="en-US" dirty="0"/>
              <a:t> para </a:t>
            </a:r>
            <a:r>
              <a:rPr lang="en-US" dirty="0" err="1"/>
              <a:t>movimiento</a:t>
            </a:r>
            <a:r>
              <a:rPr lang="en-US" dirty="0"/>
              <a:t>.</a:t>
            </a:r>
          </a:p>
          <a:p>
            <a:r>
              <a:rPr lang="en-US" dirty="0" err="1"/>
              <a:t>Impresión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pantalla</a:t>
            </a:r>
            <a:r>
              <a:rPr lang="en-US" dirty="0"/>
              <a:t> LCD(4 variables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solo 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MEJORAR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piñones</a:t>
            </a:r>
            <a:r>
              <a:rPr lang="en-US" dirty="0"/>
              <a:t> </a:t>
            </a:r>
          </a:p>
          <a:p>
            <a:r>
              <a:rPr lang="en-US" dirty="0"/>
              <a:t>Control </a:t>
            </a:r>
            <a:r>
              <a:rPr lang="en-US" dirty="0" err="1"/>
              <a:t>inalámbrico</a:t>
            </a:r>
            <a:endParaRPr lang="en-US" dirty="0"/>
          </a:p>
          <a:p>
            <a:r>
              <a:rPr lang="en-US" dirty="0" err="1"/>
              <a:t>Implementación</a:t>
            </a:r>
            <a:r>
              <a:rPr lang="en-US" dirty="0"/>
              <a:t> del sensor </a:t>
            </a:r>
            <a:r>
              <a:rPr lang="en-US" dirty="0" err="1"/>
              <a:t>ultrasónico</a:t>
            </a:r>
            <a:endParaRPr lang="en-US" dirty="0"/>
          </a:p>
          <a:p>
            <a:r>
              <a:rPr lang="en-US" dirty="0" err="1"/>
              <a:t>Optimización</a:t>
            </a:r>
            <a:r>
              <a:rPr lang="en-US" dirty="0"/>
              <a:t> del Código para </a:t>
            </a:r>
            <a:r>
              <a:rPr lang="en-US" dirty="0" err="1"/>
              <a:t>agilizar</a:t>
            </a:r>
            <a:r>
              <a:rPr lang="en-US" dirty="0"/>
              <a:t> el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entre micros.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1447800"/>
            <a:ext cx="10360501" cy="1223963"/>
          </a:xfrm>
        </p:spPr>
        <p:txBody>
          <a:bodyPr>
            <a:normAutofit/>
          </a:bodyPr>
          <a:lstStyle/>
          <a:p>
            <a:r>
              <a:rPr lang="es-CR" sz="6000" dirty="0"/>
              <a:t>GRACIAS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508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DISEÑO MODELADO EN 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Mediante Fusion 360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2" y="2286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 DE PARTES EN ALUMINIO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Mediante </a:t>
            </a:r>
            <a:r>
              <a:rPr lang="en-US" dirty="0" err="1"/>
              <a:t>cortadora</a:t>
            </a:r>
            <a:r>
              <a:rPr lang="en-US" dirty="0"/>
              <a:t> CNC</a:t>
            </a:r>
          </a:p>
          <a:p>
            <a:r>
              <a:rPr lang="en-US" dirty="0" err="1"/>
              <a:t>Aluminio</a:t>
            </a:r>
            <a:r>
              <a:rPr lang="en-US" dirty="0"/>
              <a:t> 6061</a:t>
            </a:r>
          </a:p>
        </p:txBody>
      </p:sp>
      <p:pic>
        <p:nvPicPr>
          <p:cNvPr id="6" name="Picture 2" descr="71fd9788-04cd-4dae-86ab-2936115e8b7f@namprd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667000"/>
            <a:ext cx="4375151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3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ENSAMBLE DE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Mediante </a:t>
            </a:r>
            <a:r>
              <a:rPr lang="en-US" dirty="0" err="1"/>
              <a:t>impresora</a:t>
            </a:r>
            <a:r>
              <a:rPr lang="en-US" dirty="0"/>
              <a:t> 3D</a:t>
            </a:r>
          </a:p>
          <a:p>
            <a:r>
              <a:rPr lang="en-US" dirty="0" err="1"/>
              <a:t>Modelado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s-CR" dirty="0" err="1"/>
              <a:t>Fusion</a:t>
            </a:r>
            <a:r>
              <a:rPr lang="es-CR" dirty="0"/>
              <a:t> Autodesk 360</a:t>
            </a:r>
          </a:p>
        </p:txBody>
      </p:sp>
      <p:pic>
        <p:nvPicPr>
          <p:cNvPr id="4" name="Picture 2" descr="91de52c6-ad46-48e0-81de-6cf45a17fe77@namprd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8" b="23546"/>
          <a:stretch/>
        </p:blipFill>
        <p:spPr bwMode="auto">
          <a:xfrm>
            <a:off x="6704012" y="3048000"/>
            <a:ext cx="3918347" cy="274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3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JOYSTICK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5027929" cy="4462272"/>
          </a:xfrm>
        </p:spPr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b</a:t>
            </a:r>
            <a:r>
              <a:rPr lang="es-CR" dirty="0" err="1"/>
              <a:t>ásico</a:t>
            </a:r>
            <a:r>
              <a:rPr lang="es-CR" dirty="0"/>
              <a:t> que nos permite controlar el  desplazamiento y movimiento general.</a:t>
            </a:r>
          </a:p>
          <a:p>
            <a:r>
              <a:rPr lang="es-CR" dirty="0"/>
              <a:t>Retorna valores </a:t>
            </a:r>
            <a:r>
              <a:rPr lang="en-US" dirty="0" err="1"/>
              <a:t>útiles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:</a:t>
            </a:r>
          </a:p>
          <a:p>
            <a:r>
              <a:rPr lang="en-US" dirty="0"/>
              <a:t>X, Y, Z, G (</a:t>
            </a:r>
            <a:r>
              <a:rPr lang="en-US" dirty="0" err="1"/>
              <a:t>giro</a:t>
            </a:r>
            <a:r>
              <a:rPr lang="en-US" dirty="0"/>
              <a:t>), I (</a:t>
            </a:r>
            <a:r>
              <a:rPr lang="en-US" dirty="0" err="1"/>
              <a:t>inclinación</a:t>
            </a:r>
            <a:r>
              <a:rPr lang="en-US" dirty="0"/>
              <a:t>) y R (</a:t>
            </a:r>
            <a:r>
              <a:rPr lang="en-US" dirty="0" err="1"/>
              <a:t>rotación</a:t>
            </a:r>
            <a:r>
              <a:rPr lang="en-US" dirty="0"/>
              <a:t>)</a:t>
            </a:r>
          </a:p>
        </p:txBody>
      </p:sp>
      <p:pic>
        <p:nvPicPr>
          <p:cNvPr id="2050" name="Picture 2" descr="Resultado de imagen para joystick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509" y="474296"/>
            <a:ext cx="2809875" cy="320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84" y="3863679"/>
            <a:ext cx="4953000" cy="25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189661-C812-493E-B109-76D206E0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6212" y="660876"/>
            <a:ext cx="3810000" cy="5536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15309-321A-4ADA-9F33-F4017E40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32" y="2162175"/>
            <a:ext cx="4752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5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1170</TotalTime>
  <Words>550</Words>
  <Application>Microsoft Office PowerPoint</Application>
  <PresentationFormat>Custom</PresentationFormat>
  <Paragraphs>120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Wingdings</vt:lpstr>
      <vt:lpstr>Tech 16x9</vt:lpstr>
      <vt:lpstr>FLER(Four Leg Explorer Robot)</vt:lpstr>
      <vt:lpstr>DESCRIPCIÓN DEL PROYECTO</vt:lpstr>
      <vt:lpstr>OBJETIVOS INICIALES</vt:lpstr>
      <vt:lpstr>PROCESO</vt:lpstr>
      <vt:lpstr>DISEÑO MODELADO EN 3D</vt:lpstr>
      <vt:lpstr>CORTE DE PARTES EN ALUMINIO</vt:lpstr>
      <vt:lpstr>ENSAMBLE DE MOTOR</vt:lpstr>
      <vt:lpstr>JOYSTICK</vt:lpstr>
      <vt:lpstr>PowerPoint Presentation</vt:lpstr>
      <vt:lpstr>Control PID</vt:lpstr>
      <vt:lpstr>Librería PID</vt:lpstr>
      <vt:lpstr>PowerPoint Presentation</vt:lpstr>
      <vt:lpstr>PowerPoint Presentation</vt:lpstr>
      <vt:lpstr>Control de estabilidad</vt:lpstr>
      <vt:lpstr>Calibración</vt:lpstr>
      <vt:lpstr>Lectura </vt:lpstr>
      <vt:lpstr>MONITOREO DE CONDICIONES AMBIENTALES </vt:lpstr>
      <vt:lpstr>MONITOREO DE CONDICIONES AMBIENTALES </vt:lpstr>
      <vt:lpstr>ENVIO DE DATOS ATRAVES de HTTP</vt:lpstr>
      <vt:lpstr>Código Servidor(FLER)</vt:lpstr>
      <vt:lpstr>Código Servidor(FLER)</vt:lpstr>
      <vt:lpstr>Código de Cliente(control)</vt:lpstr>
      <vt:lpstr>Código de Cliente(control)</vt:lpstr>
      <vt:lpstr>Código de Cliente(control)</vt:lpstr>
      <vt:lpstr>Código de Cliente(control)</vt:lpstr>
      <vt:lpstr>Modelo cinemático</vt:lpstr>
      <vt:lpstr>PowerPoint Presentation</vt:lpstr>
      <vt:lpstr>PowerPoint Presentation</vt:lpstr>
      <vt:lpstr>Eje Y</vt:lpstr>
      <vt:lpstr>Eje Y</vt:lpstr>
      <vt:lpstr>Eje X</vt:lpstr>
      <vt:lpstr>Eje X</vt:lpstr>
      <vt:lpstr>PowerPoint Presentation</vt:lpstr>
      <vt:lpstr>PowerPoint Presentation</vt:lpstr>
      <vt:lpstr>Programa principal del modelo cinematico.</vt:lpstr>
      <vt:lpstr>EasyTransfer</vt:lpstr>
      <vt:lpstr>PowerPoint Presentation</vt:lpstr>
      <vt:lpstr>PowerPoint Presentation</vt:lpstr>
      <vt:lpstr>PowerPoint Presentation</vt:lpstr>
      <vt:lpstr>RESULTADOS OBTENIDOS</vt:lpstr>
      <vt:lpstr>RETOS</vt:lpstr>
      <vt:lpstr>POR MEJORAR</vt:lpstr>
      <vt:lpstr>GRACIAS</vt:lpstr>
    </vt:vector>
  </TitlesOfParts>
  <Company>Kimberly-Clark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FLER</dc:title>
  <dc:creator>Leiva Sanchez, Kenneth J</dc:creator>
  <cp:lastModifiedBy>Alison Lisby</cp:lastModifiedBy>
  <cp:revision>54</cp:revision>
  <dcterms:created xsi:type="dcterms:W3CDTF">2018-10-09T21:35:44Z</dcterms:created>
  <dcterms:modified xsi:type="dcterms:W3CDTF">2018-12-20T01:20:01Z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MSIP_Label_723f826d-dd3d-47cb-bf18-698ba24faae4_Enabled">
    <vt:lpwstr>True</vt:lpwstr>
  </property>
  <property fmtid="{D5CDD505-2E9C-101B-9397-08002B2CF9AE}" pid="9" name="MSIP_Label_723f826d-dd3d-47cb-bf18-698ba24faae4_SiteId">
    <vt:lpwstr>fee2180b-69b6-4afe-9f14-ccd70bd4c737</vt:lpwstr>
  </property>
  <property fmtid="{D5CDD505-2E9C-101B-9397-08002B2CF9AE}" pid="10" name="MSIP_Label_723f826d-dd3d-47cb-bf18-698ba24faae4_Owner">
    <vt:lpwstr>Kenneth.J.Leiva@kcc.com</vt:lpwstr>
  </property>
  <property fmtid="{D5CDD505-2E9C-101B-9397-08002B2CF9AE}" pid="11" name="MSIP_Label_723f826d-dd3d-47cb-bf18-698ba24faae4_SetDate">
    <vt:lpwstr>2018-10-09T21:38:56.3687057Z</vt:lpwstr>
  </property>
  <property fmtid="{D5CDD505-2E9C-101B-9397-08002B2CF9AE}" pid="12" name="MSIP_Label_723f826d-dd3d-47cb-bf18-698ba24faae4_Name">
    <vt:lpwstr>Public</vt:lpwstr>
  </property>
  <property fmtid="{D5CDD505-2E9C-101B-9397-08002B2CF9AE}" pid="13" name="MSIP_Label_723f826d-dd3d-47cb-bf18-698ba24faae4_Application">
    <vt:lpwstr>Microsoft Azure Information Protection</vt:lpwstr>
  </property>
  <property fmtid="{D5CDD505-2E9C-101B-9397-08002B2CF9AE}" pid="14" name="MSIP_Label_723f826d-dd3d-47cb-bf18-698ba24faae4_Extended_MSFT_Method">
    <vt:lpwstr>Manual</vt:lpwstr>
  </property>
  <property fmtid="{D5CDD505-2E9C-101B-9397-08002B2CF9AE}" pid="15" name="MSIP_Label_ec3caa80-b45a-41c4-be35-6a080a795a59_Enabled">
    <vt:lpwstr>True</vt:lpwstr>
  </property>
  <property fmtid="{D5CDD505-2E9C-101B-9397-08002B2CF9AE}" pid="16" name="MSIP_Label_ec3caa80-b45a-41c4-be35-6a080a795a59_SiteId">
    <vt:lpwstr>fee2180b-69b6-4afe-9f14-ccd70bd4c737</vt:lpwstr>
  </property>
  <property fmtid="{D5CDD505-2E9C-101B-9397-08002B2CF9AE}" pid="17" name="MSIP_Label_ec3caa80-b45a-41c4-be35-6a080a795a59_Owner">
    <vt:lpwstr>Kenneth.J.Leiva@kcc.com</vt:lpwstr>
  </property>
  <property fmtid="{D5CDD505-2E9C-101B-9397-08002B2CF9AE}" pid="18" name="MSIP_Label_ec3caa80-b45a-41c4-be35-6a080a795a59_SetDate">
    <vt:lpwstr>2018-10-09T21:38:56.3687057Z</vt:lpwstr>
  </property>
  <property fmtid="{D5CDD505-2E9C-101B-9397-08002B2CF9AE}" pid="19" name="MSIP_Label_ec3caa80-b45a-41c4-be35-6a080a795a59_Name">
    <vt:lpwstr>Without Content Marking</vt:lpwstr>
  </property>
  <property fmtid="{D5CDD505-2E9C-101B-9397-08002B2CF9AE}" pid="20" name="MSIP_Label_ec3caa80-b45a-41c4-be35-6a080a795a59_Application">
    <vt:lpwstr>Microsoft Azure Information Protection</vt:lpwstr>
  </property>
  <property fmtid="{D5CDD505-2E9C-101B-9397-08002B2CF9AE}" pid="21" name="MSIP_Label_ec3caa80-b45a-41c4-be35-6a080a795a59_Parent">
    <vt:lpwstr>723f826d-dd3d-47cb-bf18-698ba24faae4</vt:lpwstr>
  </property>
  <property fmtid="{D5CDD505-2E9C-101B-9397-08002B2CF9AE}" pid="22" name="MSIP_Label_ec3caa80-b45a-41c4-be35-6a080a795a59_Extended_MSFT_Method">
    <vt:lpwstr>Manual</vt:lpwstr>
  </property>
  <property fmtid="{D5CDD505-2E9C-101B-9397-08002B2CF9AE}" pid="23" name="KCAutoClass">
    <vt:lpwstr>Public Without Content Marking</vt:lpwstr>
  </property>
</Properties>
</file>